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10.6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A survey found that 32% of teenagers work </a:t>
            </a:r>
            <a:r>
              <a:rPr lang="en-US" sz="3600" dirty="0" smtClean="0"/>
              <a:t>part time </a:t>
            </a:r>
            <a:r>
              <a:rPr lang="en-US" sz="3600" dirty="0"/>
              <a:t>jobs. You randomly survey 5 teenagers</a:t>
            </a:r>
            <a:r>
              <a:rPr lang="en-US" sz="3600" dirty="0" smtClean="0"/>
              <a:t>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Draw a histogram of the binomial distribution </a:t>
            </a:r>
            <a:r>
              <a:rPr lang="en-US" sz="3600" dirty="0" smtClean="0"/>
              <a:t>of the </a:t>
            </a:r>
            <a:r>
              <a:rPr lang="en-US" sz="3600" dirty="0"/>
              <a:t>survey.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What is the probability that fewer than 2 </a:t>
            </a:r>
            <a:r>
              <a:rPr lang="en-US" sz="3600" dirty="0" smtClean="0"/>
              <a:t>teenagers work </a:t>
            </a:r>
            <a:r>
              <a:rPr lang="en-US" sz="3600" dirty="0"/>
              <a:t>part time job?</a:t>
            </a:r>
          </a:p>
          <a:p>
            <a:pPr marL="742950" indent="-742950">
              <a:buFont typeface="+mj-lt"/>
              <a:buAutoNum type="arabicPeriod"/>
            </a:pP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10.6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400" dirty="0"/>
              <a:t> </a:t>
            </a:r>
            <a:endParaRPr lang="en-US" sz="4400" dirty="0" smtClean="0"/>
          </a:p>
          <a:p>
            <a:pPr marL="742950" indent="-742950">
              <a:buFont typeface="+mj-lt"/>
              <a:buAutoNum type="arabicPeriod"/>
            </a:pPr>
            <a:endParaRPr lang="en-US" sz="4400" dirty="0"/>
          </a:p>
          <a:p>
            <a:pPr marL="742950" indent="-742950">
              <a:buFont typeface="+mj-lt"/>
              <a:buAutoNum type="arabicPeriod"/>
            </a:pPr>
            <a:endParaRPr lang="en-US" sz="44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About 0.487 </a:t>
            </a:r>
            <a:endParaRPr lang="en-US" sz="4400" dirty="0" smtClean="0"/>
          </a:p>
        </p:txBody>
      </p:sp>
      <p:pic>
        <p:nvPicPr>
          <p:cNvPr id="4" name="Picture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4267200" cy="2440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1550</TotalTime>
  <Words>142</Words>
  <Application>Microsoft Office PowerPoint</Application>
  <PresentationFormat>On-screen Show (4:3)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10.6 Quiz</vt:lpstr>
      <vt:lpstr>10.6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82</cp:revision>
  <dcterms:created xsi:type="dcterms:W3CDTF">2010-08-17T17:31:29Z</dcterms:created>
  <dcterms:modified xsi:type="dcterms:W3CDTF">2012-01-31T21:49:58Z</dcterms:modified>
</cp:coreProperties>
</file>